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36" y="1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00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01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02.png"/><Relationship Id="rId3" Type="http://schemas.openxmlformats.org/officeDocument/2006/relationships/image" Target="../media/image84.png"/><Relationship Id="rId21" Type="http://schemas.openxmlformats.org/officeDocument/2006/relationships/image" Target="../media/image10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1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114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24" Type="http://schemas.openxmlformats.org/officeDocument/2006/relationships/image" Target="../media/image113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23" Type="http://schemas.openxmlformats.org/officeDocument/2006/relationships/image" Target="../media/image112.png"/><Relationship Id="rId10" Type="http://schemas.openxmlformats.org/officeDocument/2006/relationships/image" Target="../media/image89.png"/><Relationship Id="rId19" Type="http://schemas.openxmlformats.org/officeDocument/2006/relationships/image" Target="../media/image108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06.png"/><Relationship Id="rId22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15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1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18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19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23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125.png"/><Relationship Id="rId3" Type="http://schemas.openxmlformats.org/officeDocument/2006/relationships/image" Target="../media/image84.png"/><Relationship Id="rId21" Type="http://schemas.openxmlformats.org/officeDocument/2006/relationships/image" Target="../media/image12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99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2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3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3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4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43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4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47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49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50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18" Type="http://schemas.openxmlformats.org/officeDocument/2006/relationships/image" Target="../media/image153.png"/><Relationship Id="rId3" Type="http://schemas.openxmlformats.org/officeDocument/2006/relationships/image" Target="../media/image53.png"/><Relationship Id="rId21" Type="http://schemas.openxmlformats.org/officeDocument/2006/relationships/image" Target="../media/image156.png"/><Relationship Id="rId7" Type="http://schemas.openxmlformats.org/officeDocument/2006/relationships/image" Target="../media/image57.png"/><Relationship Id="rId12" Type="http://schemas.openxmlformats.org/officeDocument/2006/relationships/image" Target="../media/image133.png"/><Relationship Id="rId17" Type="http://schemas.openxmlformats.org/officeDocument/2006/relationships/image" Target="../media/image67.png"/><Relationship Id="rId2" Type="http://schemas.openxmlformats.org/officeDocument/2006/relationships/image" Target="../media/image84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130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154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5.png"/><Relationship Id="rId21" Type="http://schemas.openxmlformats.org/officeDocument/2006/relationships/image" Target="../media/image168.png"/><Relationship Id="rId7" Type="http://schemas.openxmlformats.org/officeDocument/2006/relationships/image" Target="../media/image17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4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5" Type="http://schemas.openxmlformats.org/officeDocument/2006/relationships/image" Target="../media/image15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10" Type="http://schemas.openxmlformats.org/officeDocument/2006/relationships/image" Target="../media/image19.png"/><Relationship Id="rId19" Type="http://schemas.openxmlformats.org/officeDocument/2006/relationships/image" Target="../media/image166.png"/><Relationship Id="rId4" Type="http://schemas.openxmlformats.org/officeDocument/2006/relationships/image" Target="../media/image14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7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6.png"/><Relationship Id="rId5" Type="http://schemas.openxmlformats.org/officeDocument/2006/relationships/image" Target="../media/image14.png"/><Relationship Id="rId10" Type="http://schemas.openxmlformats.org/officeDocument/2006/relationships/image" Target="../media/image17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7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73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8.png"/><Relationship Id="rId18" Type="http://schemas.openxmlformats.org/officeDocument/2006/relationships/image" Target="../media/image79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76.png"/><Relationship Id="rId17" Type="http://schemas.openxmlformats.org/officeDocument/2006/relationships/image" Target="../media/image62.png"/><Relationship Id="rId2" Type="http://schemas.openxmlformats.org/officeDocument/2006/relationships/image" Target="../media/image5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1.png"/><Relationship Id="rId18" Type="http://schemas.openxmlformats.org/officeDocument/2006/relationships/image" Target="../media/image62.png"/><Relationship Id="rId3" Type="http://schemas.openxmlformats.org/officeDocument/2006/relationships/image" Target="../media/image53.png"/><Relationship Id="rId21" Type="http://schemas.openxmlformats.org/officeDocument/2006/relationships/image" Target="../media/image83.png"/><Relationship Id="rId7" Type="http://schemas.openxmlformats.org/officeDocument/2006/relationships/image" Target="../media/image57.png"/><Relationship Id="rId12" Type="http://schemas.openxmlformats.org/officeDocument/2006/relationships/image" Target="../media/image80.png"/><Relationship Id="rId17" Type="http://schemas.openxmlformats.org/officeDocument/2006/relationships/image" Target="../media/image78.png"/><Relationship Id="rId2" Type="http://schemas.openxmlformats.org/officeDocument/2006/relationships/image" Target="../media/image52.png"/><Relationship Id="rId16" Type="http://schemas.openxmlformats.org/officeDocument/2006/relationships/image" Target="../media/image6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55.png"/><Relationship Id="rId15" Type="http://schemas.openxmlformats.org/officeDocument/2006/relationships/image" Target="../media/image77.png"/><Relationship Id="rId10" Type="http://schemas.openxmlformats.org/officeDocument/2006/relationships/image" Target="../media/image75.png"/><Relationship Id="rId19" Type="http://schemas.openxmlformats.org/officeDocument/2006/relationships/image" Target="../media/image79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94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89.png"/><Relationship Id="rId19" Type="http://schemas.openxmlformats.org/officeDocument/2006/relationships/image" Target="../media/image9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393" y="-853119"/>
            <a:ext cx="18723605" cy="11374371"/>
            <a:chOff x="-188393" y="-853119"/>
            <a:chExt cx="18723605" cy="11374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50196" y="-6540304"/>
              <a:ext cx="37447209" cy="227487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8393" y="-853119"/>
              <a:ext cx="18723605" cy="113743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94685" y="2437139"/>
            <a:ext cx="10723013" cy="3564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38127" y="5997396"/>
            <a:ext cx="3101359" cy="2894599"/>
            <a:chOff x="14638127" y="5997396"/>
            <a:chExt cx="3101359" cy="2894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8127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3860" y="6193523"/>
            <a:ext cx="3026862" cy="2825069"/>
            <a:chOff x="9553860" y="6193523"/>
            <a:chExt cx="3026862" cy="28250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3860" y="6193523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4610" y="7444696"/>
            <a:ext cx="363610" cy="1845174"/>
            <a:chOff x="9004610" y="7444696"/>
            <a:chExt cx="363610" cy="18451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4610" y="7444696"/>
              <a:ext cx="363610" cy="1845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959" y="8060351"/>
            <a:ext cx="1546509" cy="885180"/>
            <a:chOff x="1129959" y="8060351"/>
            <a:chExt cx="1546509" cy="885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29959" y="8060351"/>
              <a:ext cx="1546509" cy="885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933" y="6535179"/>
            <a:ext cx="703817" cy="2553725"/>
            <a:chOff x="279933" y="6535179"/>
            <a:chExt cx="703817" cy="25537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933" y="6535179"/>
              <a:ext cx="703817" cy="2553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0215" y="7886433"/>
            <a:ext cx="761102" cy="1132159"/>
            <a:chOff x="7920215" y="7886433"/>
            <a:chExt cx="761102" cy="11321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7920215" y="7886433"/>
              <a:ext cx="761102" cy="1132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2415" y="1260356"/>
            <a:ext cx="8448994" cy="13599990"/>
            <a:chOff x="8632415" y="1260356"/>
            <a:chExt cx="8448994" cy="135999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2415" y="1260356"/>
              <a:ext cx="8448994" cy="135999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0575" y="7048620"/>
            <a:ext cx="2966216" cy="931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2352025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8406" y="3576298"/>
            <a:ext cx="8271362" cy="4497051"/>
            <a:chOff x="1528406" y="3576298"/>
            <a:chExt cx="8271362" cy="44970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8406" y="3576298"/>
              <a:ext cx="8271362" cy="4497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6704444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257" y="3153974"/>
            <a:ext cx="7575914" cy="6084121"/>
            <a:chOff x="1107257" y="3153974"/>
            <a:chExt cx="7575914" cy="60841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7257" y="3153974"/>
              <a:ext cx="7575914" cy="60841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6984" y="3153974"/>
            <a:ext cx="8282159" cy="6084121"/>
            <a:chOff x="9126984" y="3153974"/>
            <a:chExt cx="8282159" cy="60841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26984" y="3153974"/>
              <a:ext cx="8282159" cy="6084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6704444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989" y="2968778"/>
            <a:ext cx="9748164" cy="6396302"/>
            <a:chOff x="1118989" y="2968778"/>
            <a:chExt cx="9748164" cy="63963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989" y="2968778"/>
              <a:ext cx="9748164" cy="63963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67153" y="2968778"/>
            <a:ext cx="6541990" cy="6386046"/>
            <a:chOff x="10867153" y="2968778"/>
            <a:chExt cx="6541990" cy="63860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67153" y="2968778"/>
              <a:ext cx="6541990" cy="638604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5583" y="5296301"/>
            <a:ext cx="3072038" cy="1720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53016" y="5168765"/>
            <a:ext cx="2003581" cy="18549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3526330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13189" y="4318946"/>
            <a:ext cx="4282753" cy="4200343"/>
            <a:chOff x="3213189" y="4318946"/>
            <a:chExt cx="4282753" cy="42003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3189" y="4318946"/>
              <a:ext cx="4282753" cy="42003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04928" y="6305014"/>
            <a:ext cx="2202493" cy="35714"/>
            <a:chOff x="4204928" y="6305014"/>
            <a:chExt cx="2202493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4928" y="6305014"/>
              <a:ext cx="2202493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02157" y="4318946"/>
            <a:ext cx="4282753" cy="4200343"/>
            <a:chOff x="10802157" y="4318946"/>
            <a:chExt cx="4282753" cy="42003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02157" y="4318946"/>
              <a:ext cx="4282753" cy="42003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30447" y="2829701"/>
            <a:ext cx="2631324" cy="18549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37779" y="2829701"/>
            <a:ext cx="2583705" cy="18644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55190" y="5123943"/>
            <a:ext cx="2300978" cy="162104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6793" y="6062212"/>
            <a:ext cx="2238465" cy="16210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36500" y="5463857"/>
            <a:ext cx="2271208" cy="1632823"/>
            <a:chOff x="11836500" y="5463857"/>
            <a:chExt cx="2271208" cy="163282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836533" y="6279618"/>
              <a:ext cx="2271142" cy="35714"/>
              <a:chOff x="11836533" y="6279618"/>
              <a:chExt cx="2271142" cy="357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836533" y="6279618"/>
                <a:ext cx="2271142" cy="3571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98968" y="5152146"/>
              <a:ext cx="2300979" cy="160199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17978" y="6014589"/>
              <a:ext cx="2300978" cy="162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168" y="1892824"/>
            <a:ext cx="17189100" cy="7640596"/>
            <a:chOff x="622168" y="1892824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72382" y="-1927474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68" y="1892824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3526330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32767" y="3047619"/>
            <a:ext cx="9076376" cy="6241509"/>
            <a:chOff x="8332767" y="3047619"/>
            <a:chExt cx="9076376" cy="62415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32767" y="3047619"/>
              <a:ext cx="9076376" cy="6241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8044" y="4068360"/>
            <a:ext cx="6171429" cy="5173149"/>
            <a:chOff x="1578044" y="4068360"/>
            <a:chExt cx="6171429" cy="51731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8044" y="4068360"/>
              <a:ext cx="6171429" cy="517314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3775" y="2851555"/>
            <a:ext cx="2976552" cy="1854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168" y="1883300"/>
            <a:ext cx="17189100" cy="7640596"/>
            <a:chOff x="62216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7238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6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3526330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40741" y="3025859"/>
            <a:ext cx="9668402" cy="6164618"/>
            <a:chOff x="7740741" y="3025859"/>
            <a:chExt cx="9668402" cy="61646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0741" y="3025859"/>
              <a:ext cx="9668402" cy="6164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4876" y="4009132"/>
            <a:ext cx="6171429" cy="4286106"/>
            <a:chOff x="1254876" y="4009132"/>
            <a:chExt cx="6171429" cy="42861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876" y="4009132"/>
              <a:ext cx="6171429" cy="428610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107" y="2899726"/>
            <a:ext cx="2730933" cy="17201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168" y="1892824"/>
            <a:ext cx="17189100" cy="7640596"/>
            <a:chOff x="622168" y="1892824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72382" y="-1927474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68" y="1892824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9217377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989" y="2935032"/>
            <a:ext cx="16290154" cy="3366556"/>
            <a:chOff x="1118989" y="2935032"/>
            <a:chExt cx="16290154" cy="33665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989" y="2935032"/>
              <a:ext cx="16290154" cy="3366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4862" y="6301587"/>
            <a:ext cx="16306027" cy="3184213"/>
            <a:chOff x="1134862" y="6301587"/>
            <a:chExt cx="16306027" cy="31842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4862" y="6301587"/>
              <a:ext cx="16306027" cy="3184213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7A363222-9690-0411-9583-3CF5C56341D6}"/>
              </a:ext>
            </a:extLst>
          </p:cNvPr>
          <p:cNvSpPr/>
          <p:nvPr/>
        </p:nvSpPr>
        <p:spPr>
          <a:xfrm>
            <a:off x="4343400" y="4457700"/>
            <a:ext cx="990600" cy="386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B207F95-8313-BE3C-8B48-1D04587CF3D6}"/>
              </a:ext>
            </a:extLst>
          </p:cNvPr>
          <p:cNvSpPr/>
          <p:nvPr/>
        </p:nvSpPr>
        <p:spPr>
          <a:xfrm>
            <a:off x="4352544" y="7700561"/>
            <a:ext cx="1057656" cy="386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168" y="1892824"/>
            <a:ext cx="17189100" cy="7640596"/>
            <a:chOff x="622168" y="1892824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72382" y="-1927474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68" y="1892824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8491158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6248" y="3052049"/>
            <a:ext cx="7600896" cy="6171429"/>
            <a:chOff x="1316248" y="3052049"/>
            <a:chExt cx="7600896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6248" y="3052049"/>
              <a:ext cx="7600896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91929" y="3036176"/>
            <a:ext cx="7226687" cy="6171429"/>
            <a:chOff x="9591929" y="3036176"/>
            <a:chExt cx="7226687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91929" y="3036176"/>
              <a:ext cx="7226687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29085" y="5285403"/>
            <a:ext cx="5276429" cy="1720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64993" y="5285402"/>
            <a:ext cx="5257381" cy="17201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4720" y="1962501"/>
            <a:ext cx="11516920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64725" y="2932605"/>
            <a:ext cx="13541915" cy="6414332"/>
            <a:chOff x="2364725" y="2932605"/>
            <a:chExt cx="13541915" cy="64143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4725" y="2932605"/>
              <a:ext cx="13541915" cy="6414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3291" y="2004825"/>
            <a:ext cx="12208796" cy="10623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620" y="1988331"/>
            <a:ext cx="1800379" cy="93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2775" y="2979741"/>
            <a:ext cx="12605720" cy="6386297"/>
            <a:chOff x="1452775" y="2979741"/>
            <a:chExt cx="12605720" cy="63862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775" y="2979741"/>
              <a:ext cx="12605720" cy="63862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77722" y="7821299"/>
            <a:ext cx="2402563" cy="14522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51264" y="290966"/>
            <a:ext cx="18850465" cy="3153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032" y="9524696"/>
            <a:ext cx="17626392" cy="114286"/>
            <a:chOff x="201032" y="9524696"/>
            <a:chExt cx="17626392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032" y="9524696"/>
              <a:ext cx="17626392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5612" y="7943732"/>
            <a:ext cx="2179330" cy="1340288"/>
            <a:chOff x="12775612" y="7943732"/>
            <a:chExt cx="2179330" cy="13402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75612" y="7943732"/>
              <a:ext cx="2179330" cy="13402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66092" y="4893118"/>
            <a:ext cx="2202550" cy="985901"/>
            <a:chOff x="7866092" y="4893118"/>
            <a:chExt cx="2202550" cy="9859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866092" y="4893118"/>
              <a:ext cx="2202550" cy="9859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0229" y="2516363"/>
            <a:ext cx="14875674" cy="24002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707" y="6272905"/>
            <a:ext cx="17477438" cy="23988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6967272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363" y="1980979"/>
            <a:ext cx="1779008" cy="9478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257" y="3042817"/>
            <a:ext cx="7598987" cy="6242897"/>
            <a:chOff x="1107257" y="3042817"/>
            <a:chExt cx="7598987" cy="62428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7257" y="3042817"/>
              <a:ext cx="7598987" cy="6242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23181" y="3247583"/>
            <a:ext cx="7885962" cy="5803210"/>
            <a:chOff x="9523181" y="3247583"/>
            <a:chExt cx="7885962" cy="58032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3181" y="3247583"/>
              <a:ext cx="7885962" cy="5803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1682" y="1966910"/>
            <a:ext cx="7809006" cy="1097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325" y="1980979"/>
            <a:ext cx="1782970" cy="9478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30918" y="3088196"/>
            <a:ext cx="7837132" cy="6114774"/>
            <a:chOff x="2030918" y="3088196"/>
            <a:chExt cx="7837132" cy="61147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30918" y="3088196"/>
              <a:ext cx="7837132" cy="6114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19415" y="3104069"/>
            <a:ext cx="4511035" cy="6171429"/>
            <a:chOff x="11119415" y="3104069"/>
            <a:chExt cx="4511035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19415" y="3104069"/>
              <a:ext cx="451103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1682" y="1966910"/>
            <a:ext cx="7903368" cy="1097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325" y="1980979"/>
            <a:ext cx="1782970" cy="9478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8500" y="3096218"/>
            <a:ext cx="8469109" cy="6278002"/>
            <a:chOff x="1658500" y="3096218"/>
            <a:chExt cx="8469109" cy="62780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8500" y="3096218"/>
              <a:ext cx="8469109" cy="6278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78470" y="3096218"/>
            <a:ext cx="3910896" cy="6171429"/>
            <a:chOff x="11478470" y="3096218"/>
            <a:chExt cx="3910896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8470" y="3096218"/>
              <a:ext cx="391089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38" y="1883300"/>
            <a:ext cx="17189100" cy="7640596"/>
            <a:chOff x="66343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111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3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0252" y="490457"/>
            <a:ext cx="1700164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023" y="505444"/>
            <a:ext cx="3843630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3459" y="923412"/>
            <a:ext cx="645591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7040" y="929621"/>
            <a:ext cx="2472019" cy="726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8103187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468" y="1908836"/>
            <a:ext cx="1777846" cy="10921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523" y="2864747"/>
            <a:ext cx="8196334" cy="6360241"/>
            <a:chOff x="946523" y="2864747"/>
            <a:chExt cx="8196334" cy="63602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6523" y="2864747"/>
              <a:ext cx="8196334" cy="6360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3810" y="2883795"/>
            <a:ext cx="8266286" cy="6242205"/>
            <a:chOff x="9123810" y="2883795"/>
            <a:chExt cx="8266286" cy="62422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23810" y="2883795"/>
              <a:ext cx="8266286" cy="62422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65864" y="8414490"/>
            <a:ext cx="5276429" cy="1720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61850" y="8366869"/>
            <a:ext cx="5257381" cy="1720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15" y="9506349"/>
            <a:ext cx="18015936" cy="114286"/>
            <a:chOff x="89915" y="9506349"/>
            <a:chExt cx="18015936" cy="1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5" y="9506349"/>
              <a:ext cx="18015936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1110" y="8117790"/>
            <a:ext cx="2179330" cy="1340288"/>
            <a:chOff x="8511110" y="8117790"/>
            <a:chExt cx="2179330" cy="13402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1110" y="8117790"/>
              <a:ext cx="2179330" cy="13402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6304" y="269306"/>
            <a:ext cx="8027502" cy="24552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187" y="4625405"/>
            <a:ext cx="2400695" cy="1456069"/>
            <a:chOff x="102187" y="4625405"/>
            <a:chExt cx="2400695" cy="14560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87" y="4625405"/>
              <a:ext cx="2400695" cy="14560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82620" y="6472411"/>
            <a:ext cx="725168" cy="104825"/>
            <a:chOff x="5782620" y="6472411"/>
            <a:chExt cx="725168" cy="1048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2620" y="6472411"/>
              <a:ext cx="725168" cy="1048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61749" y="3433054"/>
            <a:ext cx="2400695" cy="1456069"/>
            <a:chOff x="6561749" y="3433054"/>
            <a:chExt cx="2400695" cy="14560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1749" y="3433054"/>
              <a:ext cx="2400695" cy="14560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45714" y="4728262"/>
            <a:ext cx="2400695" cy="1456069"/>
            <a:chOff x="9245714" y="4728262"/>
            <a:chExt cx="2400695" cy="14560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5714" y="4728262"/>
              <a:ext cx="2400695" cy="14560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11603" y="4169695"/>
            <a:ext cx="655076" cy="2367490"/>
            <a:chOff x="2311603" y="4169695"/>
            <a:chExt cx="655076" cy="23674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1603" y="4169695"/>
              <a:ext cx="655076" cy="23674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69957" y="5791759"/>
            <a:ext cx="2646738" cy="1456069"/>
            <a:chOff x="3069957" y="5791759"/>
            <a:chExt cx="2646738" cy="14560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69957" y="5791759"/>
              <a:ext cx="2646738" cy="14560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069957" y="3449901"/>
            <a:ext cx="2646738" cy="1456069"/>
            <a:chOff x="3069957" y="3449901"/>
            <a:chExt cx="2646738" cy="145606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69957" y="3449901"/>
              <a:ext cx="2646738" cy="14560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61749" y="5791759"/>
            <a:ext cx="2400695" cy="1456069"/>
            <a:chOff x="6561749" y="5791759"/>
            <a:chExt cx="2400695" cy="145606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1749" y="5791759"/>
              <a:ext cx="2400695" cy="145606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9824" y="4918227"/>
            <a:ext cx="2603027" cy="119968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7598" y="3644008"/>
            <a:ext cx="5467322" cy="119968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21325" y="2405943"/>
            <a:ext cx="1925933" cy="323595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784520" y="4109377"/>
            <a:ext cx="725168" cy="104825"/>
            <a:chOff x="5784520" y="4109377"/>
            <a:chExt cx="725168" cy="10482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4520" y="4109377"/>
              <a:ext cx="725168" cy="10482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9227" y="5990712"/>
            <a:ext cx="5429227" cy="119968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79733" y="4748467"/>
            <a:ext cx="1925933" cy="32359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75810" y="4172795"/>
            <a:ext cx="655076" cy="2367490"/>
            <a:chOff x="11375810" y="4172795"/>
            <a:chExt cx="655076" cy="23674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5810" y="4172795"/>
              <a:ext cx="655076" cy="23674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27780" y="6475511"/>
            <a:ext cx="725168" cy="104825"/>
            <a:chOff x="14827780" y="6475511"/>
            <a:chExt cx="725168" cy="10482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27780" y="6475511"/>
              <a:ext cx="725168" cy="1048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186558" y="5794859"/>
            <a:ext cx="2575298" cy="1456069"/>
            <a:chOff x="12186558" y="5794859"/>
            <a:chExt cx="2575298" cy="14560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86558" y="5794859"/>
              <a:ext cx="2575298" cy="14560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78505" y="3453001"/>
            <a:ext cx="2683350" cy="1456069"/>
            <a:chOff x="12078505" y="3453001"/>
            <a:chExt cx="2683350" cy="145606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8505" y="3453001"/>
              <a:ext cx="2683350" cy="145606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606909" y="3455202"/>
            <a:ext cx="2400695" cy="1456069"/>
            <a:chOff x="15606909" y="3455202"/>
            <a:chExt cx="2400695" cy="145606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06909" y="3455202"/>
              <a:ext cx="2400695" cy="145606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06909" y="5794859"/>
            <a:ext cx="2400695" cy="1456069"/>
            <a:chOff x="15606909" y="5794859"/>
            <a:chExt cx="2400695" cy="145606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06909" y="5794859"/>
              <a:ext cx="2400695" cy="145606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837527" y="4174063"/>
            <a:ext cx="725168" cy="104825"/>
            <a:chOff x="14837527" y="4174063"/>
            <a:chExt cx="725168" cy="10482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37527" y="4174063"/>
              <a:ext cx="725168" cy="10482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34384" y="4886498"/>
            <a:ext cx="2603027" cy="119968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793967" y="2392576"/>
            <a:ext cx="2241571" cy="323595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42633" y="4732109"/>
            <a:ext cx="2241571" cy="321690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89945" y="3697976"/>
            <a:ext cx="5467322" cy="1199684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13272" y="5988808"/>
            <a:ext cx="5429227" cy="11996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060" y="-108857"/>
            <a:ext cx="4177579" cy="33072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547" y="9506349"/>
            <a:ext cx="17761912" cy="114286"/>
            <a:chOff x="264547" y="9506349"/>
            <a:chExt cx="17761912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547" y="9506349"/>
              <a:ext cx="17761912" cy="11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90" y="2710198"/>
            <a:ext cx="8730882" cy="11512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75612" y="7943732"/>
            <a:ext cx="2179330" cy="1340288"/>
            <a:chOff x="12775612" y="7943732"/>
            <a:chExt cx="2179330" cy="13402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75612" y="7943732"/>
              <a:ext cx="2179330" cy="13402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088" y="4503342"/>
            <a:ext cx="8527288" cy="11392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2523" y="5978961"/>
            <a:ext cx="8328640" cy="11896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8667" y="9516760"/>
            <a:ext cx="17578741" cy="114286"/>
            <a:chOff x="248667" y="9516760"/>
            <a:chExt cx="17578741" cy="1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667" y="9516760"/>
              <a:ext cx="17578741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5612" y="7943732"/>
            <a:ext cx="2179330" cy="1340288"/>
            <a:chOff x="12775612" y="7943732"/>
            <a:chExt cx="2179330" cy="13402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75612" y="7943732"/>
              <a:ext cx="2179330" cy="13402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16281" y="1273267"/>
            <a:ext cx="6171429" cy="6171429"/>
            <a:chOff x="5616281" y="1273267"/>
            <a:chExt cx="6171429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281" y="1273267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76"/>
            <a:ext cx="18285714" cy="10705182"/>
            <a:chOff x="0" y="24976"/>
            <a:chExt cx="18285714" cy="1070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327615"/>
              <a:ext cx="36571429" cy="214103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76"/>
              <a:ext cx="18285714" cy="1070518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8872" y="511523"/>
            <a:ext cx="682564" cy="12489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6859" y="737706"/>
            <a:ext cx="1868194" cy="8664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6171" y="1481181"/>
            <a:ext cx="1560316" cy="10317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0714" y="1481181"/>
            <a:ext cx="351382" cy="10317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6905" y="4953658"/>
            <a:ext cx="884678" cy="10381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3517" y="5062661"/>
            <a:ext cx="2158851" cy="8664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81964" y="5627507"/>
            <a:ext cx="3480343" cy="2309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7000" y="5562105"/>
            <a:ext cx="459144" cy="23772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06190" y="2470319"/>
            <a:ext cx="877444" cy="12819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8857" y="2678701"/>
            <a:ext cx="2983144" cy="8918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56171" y="3287933"/>
            <a:ext cx="3411382" cy="1484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1860" y="3723407"/>
            <a:ext cx="4965333" cy="13008"/>
            <a:chOff x="3911860" y="3723407"/>
            <a:chExt cx="4965333" cy="130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11860" y="3723407"/>
              <a:ext cx="4965333" cy="130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43891" y="3322625"/>
            <a:ext cx="451649" cy="1484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9774" y="4244769"/>
            <a:ext cx="4967420" cy="13008"/>
            <a:chOff x="3909774" y="4244769"/>
            <a:chExt cx="4967420" cy="13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774" y="4244769"/>
              <a:ext cx="4967420" cy="13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9774" y="4714097"/>
            <a:ext cx="4967420" cy="13008"/>
            <a:chOff x="3909774" y="4714097"/>
            <a:chExt cx="4967420" cy="13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774" y="4714097"/>
              <a:ext cx="4967420" cy="13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00250" y="2402433"/>
            <a:ext cx="4967420" cy="13008"/>
            <a:chOff x="3900250" y="2402433"/>
            <a:chExt cx="4967420" cy="13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0250" y="2402433"/>
              <a:ext cx="4967420" cy="13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9774" y="1887503"/>
            <a:ext cx="4967420" cy="13008"/>
            <a:chOff x="3909774" y="1887503"/>
            <a:chExt cx="4967420" cy="13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774" y="1887503"/>
              <a:ext cx="4967420" cy="130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6404" y="258772"/>
            <a:ext cx="2143786" cy="2008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99815" y="3498049"/>
            <a:ext cx="4445374" cy="5280805"/>
            <a:chOff x="9899815" y="3498049"/>
            <a:chExt cx="4445374" cy="52808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9815" y="3498049"/>
              <a:ext cx="4445374" cy="5280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38584" y="6643386"/>
            <a:ext cx="420357" cy="2133144"/>
            <a:chOff x="9238584" y="6643386"/>
            <a:chExt cx="420357" cy="21331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8584" y="6643386"/>
              <a:ext cx="420357" cy="21331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28699" y="2867271"/>
            <a:ext cx="1040683" cy="4873931"/>
            <a:chOff x="14328699" y="2867271"/>
            <a:chExt cx="1040683" cy="48739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28699" y="2867271"/>
              <a:ext cx="1040683" cy="4873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48620" y="8019997"/>
            <a:ext cx="879885" cy="1308852"/>
            <a:chOff x="2648620" y="8019997"/>
            <a:chExt cx="879885" cy="13088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2648620" y="8019997"/>
              <a:ext cx="879885" cy="13088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79782" y="4237943"/>
            <a:ext cx="526611" cy="2094891"/>
            <a:chOff x="15479782" y="4237943"/>
            <a:chExt cx="526611" cy="20948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79782" y="4237943"/>
              <a:ext cx="526611" cy="20948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86888" y="6333577"/>
            <a:ext cx="1689823" cy="2513655"/>
            <a:chOff x="16386888" y="6333577"/>
            <a:chExt cx="1689823" cy="25136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86888" y="6333577"/>
              <a:ext cx="1689823" cy="25136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3409" y="6750047"/>
            <a:ext cx="420357" cy="2133144"/>
            <a:chOff x="873409" y="6750047"/>
            <a:chExt cx="420357" cy="21331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409" y="6750047"/>
              <a:ext cx="420357" cy="21331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56423" y="7574339"/>
            <a:ext cx="879885" cy="1308852"/>
            <a:chOff x="1556423" y="7574339"/>
            <a:chExt cx="879885" cy="130885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6423" y="7574339"/>
              <a:ext cx="879885" cy="13088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501181" y="8886215"/>
            <a:ext cx="19479530" cy="1424034"/>
            <a:chOff x="-501181" y="8886215"/>
            <a:chExt cx="19479530" cy="142403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-501181" y="8886215"/>
              <a:ext cx="19479530" cy="14240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4803" y="9508166"/>
            <a:ext cx="16699022" cy="168295"/>
            <a:chOff x="834803" y="9508166"/>
            <a:chExt cx="16699022" cy="1682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4803" y="9508166"/>
              <a:ext cx="16699022" cy="1682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50175" y="5282330"/>
            <a:ext cx="6322052" cy="4642509"/>
            <a:chOff x="10150175" y="5282330"/>
            <a:chExt cx="6322052" cy="464250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89149" y="2961075"/>
              <a:ext cx="12644104" cy="928501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50175" y="5282330"/>
              <a:ext cx="6322052" cy="46425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14390" y="6042189"/>
            <a:ext cx="4967420" cy="13008"/>
            <a:chOff x="3914390" y="6042189"/>
            <a:chExt cx="4967420" cy="1300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14390" y="6042189"/>
              <a:ext cx="4967420" cy="130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28265" y="6472332"/>
            <a:ext cx="4967420" cy="13008"/>
            <a:chOff x="3928265" y="6472332"/>
            <a:chExt cx="4967420" cy="1300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8265" y="6472332"/>
              <a:ext cx="4967420" cy="130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928265" y="6957976"/>
            <a:ext cx="4967420" cy="13008"/>
            <a:chOff x="3928265" y="6957976"/>
            <a:chExt cx="4967420" cy="1300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8265" y="6957976"/>
              <a:ext cx="4967420" cy="130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44743" y="7341202"/>
            <a:ext cx="4967420" cy="13008"/>
            <a:chOff x="3944743" y="7341202"/>
            <a:chExt cx="4967420" cy="1300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4743" y="7341202"/>
              <a:ext cx="4967420" cy="130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25695" y="7819241"/>
            <a:ext cx="4967420" cy="13008"/>
            <a:chOff x="3925695" y="7819241"/>
            <a:chExt cx="4967420" cy="1300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5695" y="7819241"/>
              <a:ext cx="4967420" cy="1300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406015" y="7683950"/>
            <a:ext cx="853430" cy="103811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983095" y="7824697"/>
            <a:ext cx="1592290" cy="850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90" y="433314"/>
            <a:ext cx="2004581" cy="1695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576" y="505445"/>
            <a:ext cx="3321067" cy="15216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9588" y="923410"/>
            <a:ext cx="843649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8707" y="932374"/>
            <a:ext cx="1847306" cy="7542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7169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87335" y="932374"/>
            <a:ext cx="1856830" cy="7542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7" y="1987682"/>
            <a:ext cx="2342406" cy="1100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67814" y="8600995"/>
            <a:ext cx="4539934" cy="4837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8242" y="2817370"/>
            <a:ext cx="8100901" cy="6500090"/>
            <a:chOff x="9308242" y="2817370"/>
            <a:chExt cx="8100901" cy="65000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242" y="2817370"/>
              <a:ext cx="8100901" cy="65000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6969" y="2976645"/>
            <a:ext cx="8177315" cy="6387624"/>
            <a:chOff x="1106969" y="2976645"/>
            <a:chExt cx="8177315" cy="63876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969" y="2976645"/>
              <a:ext cx="8177315" cy="63876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89142" y="1318810"/>
            <a:ext cx="4753904" cy="1859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90" y="433314"/>
            <a:ext cx="2004581" cy="1695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576" y="505445"/>
            <a:ext cx="3321067" cy="15216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9588" y="923410"/>
            <a:ext cx="843649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8707" y="932374"/>
            <a:ext cx="1847306" cy="7542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7169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87335" y="932374"/>
            <a:ext cx="1856830" cy="7542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7" y="1987682"/>
            <a:ext cx="2342406" cy="1100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3513" y="2928857"/>
            <a:ext cx="16375630" cy="6386046"/>
            <a:chOff x="1033513" y="2928857"/>
            <a:chExt cx="16375630" cy="63860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513" y="2928857"/>
              <a:ext cx="16375630" cy="63860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20785" y="1815361"/>
            <a:ext cx="2301164" cy="13752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768" y="1991072"/>
            <a:ext cx="3049863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125" y="2050522"/>
            <a:ext cx="1771961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3988848"/>
            <a:ext cx="12042475" cy="3406850"/>
            <a:chOff x="1106969" y="3988848"/>
            <a:chExt cx="12042475" cy="34068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3988848"/>
              <a:ext cx="12042475" cy="340685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290" y="433314"/>
            <a:ext cx="2004581" cy="16954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2576" y="505444"/>
            <a:ext cx="3321069" cy="15216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49588" y="923410"/>
            <a:ext cx="843649" cy="745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48707" y="939145"/>
            <a:ext cx="2472021" cy="726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71694" y="923410"/>
            <a:ext cx="822144" cy="7456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87335" y="939145"/>
            <a:ext cx="1856573" cy="7267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768" y="1991072"/>
            <a:ext cx="3049863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125" y="2050522"/>
            <a:ext cx="1771961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11150" y="2845700"/>
            <a:ext cx="8493231" cy="6456584"/>
            <a:chOff x="9011150" y="2845700"/>
            <a:chExt cx="8493231" cy="64565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1150" y="2845700"/>
              <a:ext cx="8493231" cy="6456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6969" y="2845700"/>
            <a:ext cx="7904181" cy="6456584"/>
            <a:chOff x="1106969" y="2845700"/>
            <a:chExt cx="7904181" cy="64565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969" y="2845700"/>
              <a:ext cx="7904181" cy="645658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290" y="433314"/>
            <a:ext cx="2004581" cy="16954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2576" y="505444"/>
            <a:ext cx="3321069" cy="15216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49588" y="923410"/>
            <a:ext cx="843649" cy="7456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48707" y="939145"/>
            <a:ext cx="2472021" cy="7267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71694" y="923410"/>
            <a:ext cx="822144" cy="74569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87335" y="939145"/>
            <a:ext cx="1856573" cy="7267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3882" y="5339372"/>
            <a:ext cx="7661952" cy="1720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40866" y="5339374"/>
            <a:ext cx="6408076" cy="1720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92824"/>
            <a:ext cx="17189100" cy="7640596"/>
            <a:chOff x="631691" y="1892824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27474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92824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2352025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5511" y="4206699"/>
            <a:ext cx="16397124" cy="5120285"/>
            <a:chOff x="1075511" y="4206699"/>
            <a:chExt cx="16397124" cy="51202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5511" y="4206699"/>
              <a:ext cx="16397124" cy="51202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3751" y="3043233"/>
            <a:ext cx="5512206" cy="1039186"/>
            <a:chOff x="1023751" y="3043233"/>
            <a:chExt cx="5512206" cy="10391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751" y="3043233"/>
              <a:ext cx="5512206" cy="1039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168" y="1883300"/>
            <a:ext cx="17189100" cy="7640596"/>
            <a:chOff x="622168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72382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68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919" y="490457"/>
            <a:ext cx="1821011" cy="1522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766" y="505444"/>
            <a:ext cx="5084059" cy="15216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421" y="921954"/>
            <a:ext cx="718668" cy="74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916" y="937688"/>
            <a:ext cx="1605526" cy="726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6204" y="923410"/>
            <a:ext cx="822144" cy="74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3716" y="904564"/>
            <a:ext cx="1065897" cy="759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68" y="1962501"/>
            <a:ext cx="2352025" cy="1094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248" y="2050522"/>
            <a:ext cx="1814818" cy="8927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417" y="4122575"/>
            <a:ext cx="16444209" cy="5114764"/>
            <a:chOff x="1090417" y="4122575"/>
            <a:chExt cx="16444209" cy="51147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0417" y="4122575"/>
              <a:ext cx="16444209" cy="51147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0590" y="2973897"/>
            <a:ext cx="4601725" cy="1055500"/>
            <a:chOff x="1140590" y="2973897"/>
            <a:chExt cx="4601725" cy="10555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590" y="2973897"/>
              <a:ext cx="4601725" cy="1055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권우혁</cp:lastModifiedBy>
  <cp:revision>2</cp:revision>
  <dcterms:created xsi:type="dcterms:W3CDTF">2023-12-14T22:02:33Z</dcterms:created>
  <dcterms:modified xsi:type="dcterms:W3CDTF">2023-12-14T13:53:16Z</dcterms:modified>
</cp:coreProperties>
</file>